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ableStyles" Target="tableStyles.xml" /><Relationship Id="rId2" Type="http://schemas.openxmlformats.org/officeDocument/2006/relationships/slide" Target="slides/slide1.xml" /><Relationship Id="rId16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viewProps" Target="view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presProps" Target="presProps.xml" 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10F96-F0E4-40C8-D4D9-CF128604D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265FD7-60A4-D419-48DA-C6597EDD3E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A0C75-4D4E-B9AC-7133-ACF2212A9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9DC99-A099-FDEB-D155-4FD296B06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3E454-DC42-FE25-852F-02DF0DDC6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1759073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C5F46-81C9-9784-80F6-EC86E6FB7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F00D6F-62AE-3455-FB0D-09E404305C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D28F3-981F-A1CD-6405-3CBA7E842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D2310-A728-8FA9-697E-46E3E0427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8BC3D-B3C4-E8A6-8EF1-FD1686D11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785431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64BC30-2655-1B2C-D02F-93351823AA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D226D-EC6F-0046-E094-98087E00B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00764-970D-4334-1796-904C253CA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E036D-9B20-DB2E-C59F-43D612D5E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1FFF8-9E84-47D5-B291-A2F7F8EBB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894232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E9067-558F-A4FC-23F5-A8E20D089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4A1BA-F9FA-7D6A-C510-4894F9E55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39029-FAB4-8319-D3B5-29AD03B46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C50F4-132D-6E64-D205-6457D8ED6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E2773-1B94-36A0-D696-87D335589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458589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CDCDF-8AF8-1959-1EBA-72B0421A6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19CCF-2DD5-3647-BB01-446B4DE40F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EBACF-E99B-92C2-1732-9DA7B06F3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3D0AC-055F-3B5F-AFB2-6C4DA77AB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EF61C0-3ACF-3A3D-606C-2F7380623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160110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DD0A7-34A1-649D-5E5B-C7B88E18B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0289E-08FC-9F50-AEE4-47983EAD6A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F8CF5-4639-5F08-2277-42D9812A70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FC2CE8-0A6D-C118-9FE6-25CB7C42E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F96AC-FEF4-8A6C-40F7-11470C9ED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6D980B-A457-5992-4549-967A80E34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4224120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A7142-66B8-E71B-4B1A-1BDECD0E0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0E928-E686-0432-6F0F-9B0F30226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4499CC-FF11-A193-F34D-FBC1B6699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2AAB5E-2B32-AB21-6CB2-A8773AE0A0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C52175-DA73-26FF-DA5D-00D347D128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FF5901-646D-20FF-392A-767CCBBA1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612C88-D05F-1787-3A72-196701EFA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525054-CAD9-52D8-74B9-C880DEDC2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1968079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22F4B-ADC7-8492-C493-424FC1FC5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78D16F-F492-C6AE-55E0-1D95D27AC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E196B1-AA82-42A5-5F57-B7F617A90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6898EB-E200-D189-9ECF-55E7D167A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1693946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EC5CBD-D7DD-5085-0441-EA5691BAB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83AB66-5267-2862-9723-69BB29E8A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02629-0F10-A72F-47A8-AD15787D3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1056802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2794F-EE4C-B45D-73E9-72BD30B25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C0543-8F4F-9103-CEFC-DFBF17C61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445387-0A98-6F0E-BDBC-767D536198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AEF43-D22E-043A-64F2-5C25D0936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96FB1-53F0-A696-2E9E-A46D44E4D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F6F132-DA7E-3A04-B025-8BEBF4457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3868163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0A456-7769-67B5-C2DD-0428E128C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6E13B0-37A3-28E8-AF40-784680E1A3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9A738B-0453-BC57-5D10-0DDB42BA8F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EEAF41-56F6-97F8-22EB-96458E45A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817CF2-71F5-EB7A-15BA-ECA417909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4F8F5-E96A-2B52-7479-35E66EA69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3377189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F252CB-A73B-7517-6B74-26F1EF49A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57547-79B2-DE91-4280-F320410BC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955D6-E601-FF37-BA20-F2EF58E594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E3A669-1F17-6B4D-AA66-A615C0593371}" type="datetimeFigureOut">
              <a:rPr lang="" smtClean="0"/>
              <a:t>04/01/2025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E2F78-F63F-DBC0-152A-F77596B16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0B7FA-AB3D-9F1D-4596-5468192F99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79B2A6-3175-C444-8653-B1539C1ACC6B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3000320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1DDBF-2B0E-DDB5-A980-4158AF2AA4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Dizajn</a:t>
            </a:r>
            <a:r>
              <a:rPr lang="en-US" dirty="0"/>
              <a:t> </a:t>
            </a:r>
            <a:r>
              <a:rPr lang="en-US" dirty="0" err="1"/>
              <a:t>tetrapaka</a:t>
            </a:r>
            <a:r>
              <a:rPr lang="en-US" dirty="0"/>
              <a:t> </a:t>
            </a:r>
            <a:r>
              <a:rPr lang="en-US" dirty="0" err="1"/>
              <a:t>mlijeka</a:t>
            </a:r>
            <a:r>
              <a:rPr lang="en-US" dirty="0"/>
              <a:t> </a:t>
            </a:r>
            <a:endParaRPr lang="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11C46C-11DE-2AAD-8E15-4CF8BA0B03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" dirty="0"/>
          </a:p>
        </p:txBody>
      </p:sp>
    </p:spTree>
    <p:extLst>
      <p:ext uri="{BB962C8B-B14F-4D97-AF65-F5344CB8AC3E}">
        <p14:creationId xmlns:p14="http://schemas.microsoft.com/office/powerpoint/2010/main" val="4168429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C8D71-94BF-94DE-6D7F-FFA51712F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1" y="2766218"/>
            <a:ext cx="10515600" cy="1325563"/>
          </a:xfrm>
        </p:spPr>
        <p:txBody>
          <a:bodyPr/>
          <a:lstStyle/>
          <a:p>
            <a:r>
              <a:rPr lang="en-US" dirty="0" err="1"/>
              <a:t>Rial</a:t>
            </a:r>
            <a:r>
              <a:rPr lang="en-US" dirty="0"/>
              <a:t> – </a:t>
            </a:r>
            <a:r>
              <a:rPr lang="en-US" dirty="0" err="1"/>
              <a:t>Mlijeko</a:t>
            </a:r>
            <a:r>
              <a:rPr lang="en-US" dirty="0"/>
              <a:t> </a:t>
            </a:r>
            <a:endParaRPr lang="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6B8F9A-F741-8BEC-E14E-DBFE5E8441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477" y="0"/>
            <a:ext cx="7755523" cy="6858000"/>
          </a:xfrm>
        </p:spPr>
      </p:pic>
    </p:spTree>
    <p:extLst>
      <p:ext uri="{BB962C8B-B14F-4D97-AF65-F5344CB8AC3E}">
        <p14:creationId xmlns:p14="http://schemas.microsoft.com/office/powerpoint/2010/main" val="3303630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C1822-DEFA-4BF5-4221-E5332DBBF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" y="2766218"/>
            <a:ext cx="3340894" cy="3317876"/>
          </a:xfrm>
        </p:spPr>
        <p:txBody>
          <a:bodyPr/>
          <a:lstStyle/>
          <a:p>
            <a:r>
              <a:rPr lang="en-US" dirty="0"/>
              <a:t>Tommy- </a:t>
            </a:r>
            <a:r>
              <a:rPr lang="en-US" dirty="0" err="1"/>
              <a:t>Trajno</a:t>
            </a:r>
            <a:r>
              <a:rPr lang="en-US" dirty="0"/>
              <a:t> </a:t>
            </a:r>
            <a:r>
              <a:rPr lang="en-US" dirty="0" err="1"/>
              <a:t>mlijeko</a:t>
            </a:r>
            <a:r>
              <a:rPr lang="en-US" dirty="0"/>
              <a:t> </a:t>
            </a:r>
            <a:endParaRPr lang="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D86F10-1FE4-46B7-B256-1E76F2F7BD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206" y="0"/>
            <a:ext cx="7887794" cy="6858000"/>
          </a:xfrm>
        </p:spPr>
      </p:pic>
    </p:spTree>
    <p:extLst>
      <p:ext uri="{BB962C8B-B14F-4D97-AF65-F5344CB8AC3E}">
        <p14:creationId xmlns:p14="http://schemas.microsoft.com/office/powerpoint/2010/main" val="3237675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A0845-E53A-ED17-147C-7B5EFC0E1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C70CFD5-595E-25CB-E70F-0A0D911BF1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228" y="-720"/>
            <a:ext cx="9702085" cy="6858720"/>
          </a:xfrm>
        </p:spPr>
      </p:pic>
    </p:spTree>
    <p:extLst>
      <p:ext uri="{BB962C8B-B14F-4D97-AF65-F5344CB8AC3E}">
        <p14:creationId xmlns:p14="http://schemas.microsoft.com/office/powerpoint/2010/main" val="3937497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F2B10-5022-A63A-3EF7-A2F45FA37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75" y="2766217"/>
            <a:ext cx="10515600" cy="1325563"/>
          </a:xfrm>
        </p:spPr>
        <p:txBody>
          <a:bodyPr/>
          <a:lstStyle/>
          <a:p>
            <a:r>
              <a:rPr lang="en-US" dirty="0"/>
              <a:t>NTL-TO JE TO</a:t>
            </a:r>
            <a:endParaRPr lang="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0F7FD82-693C-A63E-8406-31D31B22B0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046" y="72424"/>
            <a:ext cx="7387797" cy="6713151"/>
          </a:xfrm>
        </p:spPr>
      </p:pic>
    </p:spTree>
    <p:extLst>
      <p:ext uri="{BB962C8B-B14F-4D97-AF65-F5344CB8AC3E}">
        <p14:creationId xmlns:p14="http://schemas.microsoft.com/office/powerpoint/2010/main" val="1346762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E647-E21A-5744-60D7-7DDA5A8A4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55" y="2766218"/>
            <a:ext cx="10515600" cy="1325563"/>
          </a:xfrm>
        </p:spPr>
        <p:txBody>
          <a:bodyPr/>
          <a:lstStyle/>
          <a:p>
            <a:r>
              <a:rPr lang="en-US" dirty="0" err="1"/>
              <a:t>Kplus</a:t>
            </a:r>
            <a:r>
              <a:rPr lang="en-US" dirty="0"/>
              <a:t>- </a:t>
            </a:r>
            <a:r>
              <a:rPr lang="en-US" dirty="0" err="1"/>
              <a:t>Trajno</a:t>
            </a:r>
            <a:r>
              <a:rPr lang="en-US" dirty="0"/>
              <a:t> </a:t>
            </a:r>
            <a:r>
              <a:rPr lang="en-US" dirty="0" err="1"/>
              <a:t>mlijeko</a:t>
            </a:r>
            <a:endParaRPr lang="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03DC1CA-7476-72B5-0914-395E6DA1DD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943" y="103294"/>
            <a:ext cx="7309057" cy="6651409"/>
          </a:xfrm>
        </p:spPr>
      </p:pic>
    </p:spTree>
    <p:extLst>
      <p:ext uri="{BB962C8B-B14F-4D97-AF65-F5344CB8AC3E}">
        <p14:creationId xmlns:p14="http://schemas.microsoft.com/office/powerpoint/2010/main" val="905190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90FB7-D1FA-BA65-28D9-9D3960F20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0515600" cy="1325563"/>
          </a:xfrm>
        </p:spPr>
        <p:txBody>
          <a:bodyPr/>
          <a:lstStyle/>
          <a:p>
            <a:r>
              <a:rPr lang="en-US" dirty="0" err="1"/>
              <a:t>Moje</a:t>
            </a:r>
            <a:r>
              <a:rPr lang="en-US" dirty="0"/>
              <a:t> </a:t>
            </a:r>
            <a:r>
              <a:rPr lang="en-US" dirty="0" err="1"/>
              <a:t>Jutro</a:t>
            </a:r>
            <a:r>
              <a:rPr lang="en-US" dirty="0"/>
              <a:t> </a:t>
            </a:r>
            <a:r>
              <a:rPr lang="en-US" dirty="0" err="1"/>
              <a:t>Mlijeko</a:t>
            </a:r>
            <a:endParaRPr lang="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EF1833-D19C-B022-9F71-1DAE03B4D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114" y="63925"/>
            <a:ext cx="7652292" cy="6730150"/>
          </a:xfrm>
        </p:spPr>
      </p:pic>
    </p:spTree>
    <p:extLst>
      <p:ext uri="{BB962C8B-B14F-4D97-AF65-F5344CB8AC3E}">
        <p14:creationId xmlns:p14="http://schemas.microsoft.com/office/powerpoint/2010/main" val="311601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F8B5-08A1-855D-101D-F2CA18EF4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43" y="1723266"/>
            <a:ext cx="3745706" cy="3411468"/>
          </a:xfrm>
        </p:spPr>
        <p:txBody>
          <a:bodyPr/>
          <a:lstStyle/>
          <a:p>
            <a:r>
              <a:rPr lang="en-US" dirty="0"/>
              <a:t>S Budget- </a:t>
            </a:r>
            <a:r>
              <a:rPr lang="en-US" dirty="0" err="1"/>
              <a:t>Trajno</a:t>
            </a:r>
            <a:r>
              <a:rPr lang="en-US" dirty="0"/>
              <a:t> </a:t>
            </a:r>
            <a:r>
              <a:rPr lang="en-US" dirty="0" err="1"/>
              <a:t>mlijeko</a:t>
            </a:r>
            <a:r>
              <a:rPr lang="en-US" dirty="0"/>
              <a:t> </a:t>
            </a:r>
            <a:endParaRPr lang="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BD10031-5866-E40D-3CA8-6CB59B2D60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052" y="0"/>
            <a:ext cx="7420948" cy="6670816"/>
          </a:xfrm>
        </p:spPr>
      </p:pic>
    </p:spTree>
    <p:extLst>
      <p:ext uri="{BB962C8B-B14F-4D97-AF65-F5344CB8AC3E}">
        <p14:creationId xmlns:p14="http://schemas.microsoft.com/office/powerpoint/2010/main" val="289111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9B5CF-E222-E99D-973E-0280ED3A8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1835546"/>
            <a:ext cx="3345656" cy="3186907"/>
          </a:xfrm>
        </p:spPr>
        <p:txBody>
          <a:bodyPr/>
          <a:lstStyle/>
          <a:p>
            <a:r>
              <a:rPr lang="en-US" dirty="0" err="1"/>
              <a:t>Doline</a:t>
            </a:r>
            <a:r>
              <a:rPr lang="en-US" dirty="0"/>
              <a:t>- </a:t>
            </a:r>
            <a:r>
              <a:rPr lang="en-US" dirty="0" err="1"/>
              <a:t>Mlijeko</a:t>
            </a:r>
            <a:r>
              <a:rPr lang="en-US" dirty="0"/>
              <a:t> </a:t>
            </a:r>
            <a:r>
              <a:rPr lang="en-US" dirty="0" err="1"/>
              <a:t>trajno</a:t>
            </a:r>
            <a:endParaRPr lang="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EF5D0B-F592-95C6-7553-4F254AE2D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106" y="0"/>
            <a:ext cx="7579894" cy="6858000"/>
          </a:xfrm>
        </p:spPr>
      </p:pic>
    </p:spTree>
    <p:extLst>
      <p:ext uri="{BB962C8B-B14F-4D97-AF65-F5344CB8AC3E}">
        <p14:creationId xmlns:p14="http://schemas.microsoft.com/office/powerpoint/2010/main" val="1914285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764C-EAFC-7B26-7461-D890771A5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294" y="1325562"/>
            <a:ext cx="3198019" cy="4206875"/>
          </a:xfrm>
        </p:spPr>
        <p:txBody>
          <a:bodyPr/>
          <a:lstStyle/>
          <a:p>
            <a:r>
              <a:rPr lang="en-US" dirty="0"/>
              <a:t>Rosa- </a:t>
            </a:r>
            <a:r>
              <a:rPr lang="en-US" dirty="0" err="1"/>
              <a:t>Mlijeko</a:t>
            </a:r>
            <a:r>
              <a:rPr lang="en-US" dirty="0"/>
              <a:t> </a:t>
            </a:r>
            <a:r>
              <a:rPr lang="en-US" dirty="0" err="1"/>
              <a:t>trajno</a:t>
            </a:r>
            <a:endParaRPr lang="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9891DB-D6EC-CD8F-8A96-EC5CB82CC5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867" y="-25892"/>
            <a:ext cx="7408133" cy="6883892"/>
          </a:xfrm>
        </p:spPr>
      </p:pic>
    </p:spTree>
    <p:extLst>
      <p:ext uri="{BB962C8B-B14F-4D97-AF65-F5344CB8AC3E}">
        <p14:creationId xmlns:p14="http://schemas.microsoft.com/office/powerpoint/2010/main" val="2795057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CAA34-89FC-3A72-75D1-1E17DF6EC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543" y="890983"/>
            <a:ext cx="3519488" cy="5076031"/>
          </a:xfrm>
        </p:spPr>
        <p:txBody>
          <a:bodyPr/>
          <a:lstStyle/>
          <a:p>
            <a:r>
              <a:rPr lang="en-US" dirty="0" err="1"/>
              <a:t>Dukat</a:t>
            </a:r>
            <a:r>
              <a:rPr lang="en-US" dirty="0"/>
              <a:t>- </a:t>
            </a:r>
            <a:r>
              <a:rPr lang="en-US" dirty="0" err="1"/>
              <a:t>Trajno</a:t>
            </a:r>
            <a:r>
              <a:rPr lang="en-US" dirty="0"/>
              <a:t> </a:t>
            </a:r>
            <a:r>
              <a:rPr lang="en-US" dirty="0" err="1"/>
              <a:t>mlijeko</a:t>
            </a:r>
            <a:endParaRPr lang="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2822B8A-CF05-7DAB-12AD-19196BD357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531" y="24722"/>
            <a:ext cx="7506469" cy="6808555"/>
          </a:xfrm>
        </p:spPr>
      </p:pic>
    </p:spTree>
    <p:extLst>
      <p:ext uri="{BB962C8B-B14F-4D97-AF65-F5344CB8AC3E}">
        <p14:creationId xmlns:p14="http://schemas.microsoft.com/office/powerpoint/2010/main" val="3113266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01B42-EAF1-3CB9-6B77-FA320C614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169" y="1420812"/>
            <a:ext cx="3817144" cy="4016375"/>
          </a:xfrm>
        </p:spPr>
        <p:txBody>
          <a:bodyPr/>
          <a:lstStyle/>
          <a:p>
            <a:r>
              <a:rPr lang="en-US" dirty="0" err="1"/>
              <a:t>Dukat</a:t>
            </a:r>
            <a:r>
              <a:rPr lang="en-US" dirty="0"/>
              <a:t>- </a:t>
            </a:r>
            <a:r>
              <a:rPr lang="en-US" dirty="0" err="1"/>
              <a:t>Mlijeko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kavu</a:t>
            </a:r>
            <a:endParaRPr lang="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A63A08-EBE8-09DE-38B1-EA97F806AA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246" y="0"/>
            <a:ext cx="7787754" cy="6858000"/>
          </a:xfrm>
        </p:spPr>
      </p:pic>
    </p:spTree>
    <p:extLst>
      <p:ext uri="{BB962C8B-B14F-4D97-AF65-F5344CB8AC3E}">
        <p14:creationId xmlns:p14="http://schemas.microsoft.com/office/powerpoint/2010/main" val="3528497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Dizajn tetrapaka mlijeka </vt:lpstr>
      <vt:lpstr>NTL-TO JE TO</vt:lpstr>
      <vt:lpstr>Kplus- Trajno mlijeko</vt:lpstr>
      <vt:lpstr>Moje Jutro Mlijeko</vt:lpstr>
      <vt:lpstr>S Budget- Trajno mlijeko </vt:lpstr>
      <vt:lpstr>Doline- Mlijeko trajno</vt:lpstr>
      <vt:lpstr>Rosa- Mlijeko trajno</vt:lpstr>
      <vt:lpstr>Dukat- Trajno mlijeko</vt:lpstr>
      <vt:lpstr>Dukat- Mlijeko za kavu</vt:lpstr>
      <vt:lpstr>Rial – Mlijeko </vt:lpstr>
      <vt:lpstr>Tommy- Trajno mlijeko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Dizajn tetrapaka mlijeka </dc:title>
  <dc:creator>marta nidogon</dc:creator>
  <cp:lastModifiedBy>marta nidogon</cp:lastModifiedBy>
  <cp:revision>4</cp:revision>
  <dcterms:created xsi:type="dcterms:W3CDTF">2025-03-25T20:09:14Z</dcterms:created>
  <dcterms:modified xsi:type="dcterms:W3CDTF">2025-04-01T19:56:05Z</dcterms:modified>
</cp:coreProperties>
</file>

<file path=docProps/thumbnail.jpeg>
</file>